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0" r:id="rId2"/>
    <p:sldId id="256" r:id="rId3"/>
    <p:sldId id="272" r:id="rId4"/>
    <p:sldId id="271" r:id="rId5"/>
    <p:sldId id="257" r:id="rId6"/>
    <p:sldId id="258" r:id="rId7"/>
    <p:sldId id="259" r:id="rId8"/>
    <p:sldId id="262" r:id="rId9"/>
    <p:sldId id="260" r:id="rId10"/>
    <p:sldId id="263" r:id="rId11"/>
    <p:sldId id="264" r:id="rId12"/>
    <p:sldId id="265" r:id="rId13"/>
    <p:sldId id="266" r:id="rId14"/>
    <p:sldId id="276" r:id="rId15"/>
    <p:sldId id="267" r:id="rId16"/>
    <p:sldId id="268" r:id="rId17"/>
    <p:sldId id="273" r:id="rId18"/>
    <p:sldId id="274" r:id="rId19"/>
    <p:sldId id="26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19C29-A26B-400D-836D-82460846A9F4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AAB75-F660-40CE-A542-4B5E0D924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7541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AAB75-F660-40CE-A542-4B5E0D924A0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58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7005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521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3243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985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849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4012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754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234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8823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585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236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3984E-4867-4C16-A7A5-815D468AE4D8}" type="datetimeFigureOut">
              <a:rPr lang="ru-RU" smtClean="0"/>
              <a:pPr/>
              <a:t>11.10.2023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8E305-B1ED-4BA6-B934-3BB4D120C91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611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88" y="0"/>
            <a:ext cx="9110112" cy="6858000"/>
          </a:xfrm>
        </p:spPr>
      </p:pic>
      <p:sp>
        <p:nvSpPr>
          <p:cNvPr id="5" name="TextBox 4"/>
          <p:cNvSpPr txBox="1"/>
          <p:nvPr/>
        </p:nvSpPr>
        <p:spPr>
          <a:xfrm>
            <a:off x="611560" y="476672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altLang="ru-RU" sz="3600" dirty="0" smtClean="0">
              <a:solidFill>
                <a:schemeClr val="accent1"/>
              </a:solidFill>
              <a:latin typeface="Times New Roman" pitchFamily="18" charset="0"/>
              <a:ea typeface="WenQuanYi Micro Hei"/>
              <a:cs typeface="WenQuanYi Micro Hei"/>
            </a:endParaRPr>
          </a:p>
          <a:p>
            <a:pPr algn="ctr"/>
            <a:r>
              <a:rPr lang="ru-RU" altLang="ru-RU" sz="36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МОБУ </a:t>
            </a:r>
            <a:r>
              <a:rPr lang="ru-RU" altLang="ru-RU" sz="3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СОШ </a:t>
            </a:r>
            <a:r>
              <a:rPr lang="ru-RU" altLang="ru-RU" sz="36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с.Арсеново</a:t>
            </a:r>
            <a:endParaRPr lang="ru-RU" sz="3600" b="1" dirty="0">
              <a:solidFill>
                <a:schemeClr val="accent2"/>
              </a:solidFill>
            </a:endParaRPr>
          </a:p>
        </p:txBody>
      </p:sp>
      <p:pic>
        <p:nvPicPr>
          <p:cNvPr id="6" name="Picture 4" descr="C:\Users\User\Desktop\папка айнура\мәктәп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876425"/>
            <a:ext cx="64801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624191" y="3244334"/>
            <a:ext cx="3895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rgbClr val="00000A"/>
                </a:solidFill>
                <a:latin typeface="Times New Roman" pitchFamily="18" charset="0"/>
                <a:ea typeface="WenQuanYi Micro Hei"/>
                <a:cs typeface="WenQuanYi Micro Hei"/>
              </a:rPr>
              <a:t>«Я и моя общественная организация»</a:t>
            </a:r>
            <a:endParaRPr lang="ru-RU" altLang="ru-RU" dirty="0">
              <a:solidFill>
                <a:srgbClr val="00000A"/>
              </a:solidFill>
              <a:latin typeface="Times New Roman" pitchFamily="18" charset="0"/>
              <a:ea typeface="WenQuanYi Micro Hei"/>
              <a:cs typeface="WenQuanYi Micro He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4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980728"/>
            <a:ext cx="8064896" cy="504056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844824"/>
            <a:ext cx="3503712" cy="21026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0392" y="3947512"/>
            <a:ext cx="3600400" cy="200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404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836712"/>
            <a:ext cx="8208912" cy="48859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644173"/>
            <a:ext cx="2592288" cy="1944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808" y="3470617"/>
            <a:ext cx="3870176" cy="21177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808" y="1484784"/>
            <a:ext cx="3275856" cy="18426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068960"/>
            <a:ext cx="4077072" cy="2643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3664" y="1436450"/>
            <a:ext cx="3059832" cy="22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33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905" y="875030"/>
            <a:ext cx="7995896" cy="540059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6228" y="2219347"/>
            <a:ext cx="2499742" cy="33329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700808"/>
            <a:ext cx="2232660" cy="385572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3882" y="814826"/>
            <a:ext cx="3198495" cy="2397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6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764704"/>
            <a:ext cx="8208912" cy="498078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556792"/>
            <a:ext cx="5796136" cy="43471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3796190"/>
            <a:ext cx="2618251" cy="21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942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hatsApp Image 2023-10-10 at 20.08.1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7200800" cy="612068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764704"/>
            <a:ext cx="8280920" cy="51845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772816"/>
            <a:ext cx="835292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64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692696"/>
            <a:ext cx="8064895" cy="5048978"/>
          </a:xfrm>
        </p:spPr>
      </p:pic>
      <p:pic>
        <p:nvPicPr>
          <p:cNvPr id="6" name="Picture 2" descr="C:\Users\User\Desktop\папка айнура\самира марши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5" y="3356992"/>
            <a:ext cx="365854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99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1685347464_polinka-top-p-nashi-dostizheniya-kartinki-krasivo-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76499" y="1600200"/>
            <a:ext cx="4591002" cy="45259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hatsApp Image 2023-10-10 at 20.08.03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14279" cy="2620888"/>
          </a:xfrm>
        </p:spPr>
      </p:pic>
      <p:pic>
        <p:nvPicPr>
          <p:cNvPr id="5" name="Содержимое 3" descr="WhatsApp Image 2023-10-10 at 20.08.0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35205"/>
            <a:ext cx="3516670" cy="2362173"/>
          </a:xfrm>
          <a:prstGeom prst="rect">
            <a:avLst/>
          </a:prstGeom>
        </p:spPr>
      </p:pic>
      <p:pic>
        <p:nvPicPr>
          <p:cNvPr id="10" name="Рисунок 9" descr="WhatsApp Image 2023-10-10 at 20.08.05 (1)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0"/>
            <a:ext cx="2669044" cy="3429000"/>
          </a:xfrm>
          <a:prstGeom prst="rect">
            <a:avLst/>
          </a:prstGeom>
        </p:spPr>
      </p:pic>
      <p:pic>
        <p:nvPicPr>
          <p:cNvPr id="15" name="Рисунок 14" descr="WhatsApp Image 2023-10-10 at 20.08.0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331463"/>
            <a:ext cx="2664296" cy="3526537"/>
          </a:xfrm>
          <a:prstGeom prst="rect">
            <a:avLst/>
          </a:prstGeom>
        </p:spPr>
      </p:pic>
      <p:pic>
        <p:nvPicPr>
          <p:cNvPr id="16" name="Рисунок 15" descr="WhatsApp Image 2023-10-10 at 20.08.06 (1)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1" y="0"/>
            <a:ext cx="3131840" cy="2357018"/>
          </a:xfrm>
          <a:prstGeom prst="rect">
            <a:avLst/>
          </a:prstGeom>
        </p:spPr>
      </p:pic>
      <p:pic>
        <p:nvPicPr>
          <p:cNvPr id="17" name="Рисунок 16" descr="WhatsApp Image 2023-10-10 at 20.08.08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9" y="2348880"/>
            <a:ext cx="3059832" cy="4509120"/>
          </a:xfrm>
          <a:prstGeom prst="rect">
            <a:avLst/>
          </a:prstGeom>
        </p:spPr>
      </p:pic>
      <p:pic>
        <p:nvPicPr>
          <p:cNvPr id="18" name="Рисунок 17" descr="WhatsApp Image 2023-10-10 at 20.08.06 (1)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549586"/>
            <a:ext cx="3419872" cy="230841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692696"/>
            <a:ext cx="8064896" cy="511256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1330856"/>
            <a:ext cx="308974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9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fontAlgn="base">
              <a:spcAft>
                <a:spcPct val="0"/>
              </a:spcAft>
            </a:pPr>
            <a:r>
              <a:rPr lang="ru-RU" altLang="ru-RU" sz="3200" dirty="0">
                <a:solidFill>
                  <a:srgbClr val="00000A"/>
                </a:solidFill>
                <a:latin typeface="Times New Roman" pitchFamily="18" charset="0"/>
                <a:ea typeface="WenQuanYi Micro Hei"/>
                <a:cs typeface="WenQuanYi Micro Hei"/>
              </a:rPr>
              <a:t>«Я и моя общественная организация»</a:t>
            </a:r>
            <a:br>
              <a:rPr lang="ru-RU" altLang="ru-RU" sz="3200" dirty="0">
                <a:solidFill>
                  <a:srgbClr val="00000A"/>
                </a:solidFill>
                <a:latin typeface="Times New Roman" pitchFamily="18" charset="0"/>
                <a:ea typeface="WenQuanYi Micro Hei"/>
                <a:cs typeface="WenQuanYi Micro Hei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2136339"/>
            <a:ext cx="8064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2736503"/>
            <a:ext cx="41764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Всем привет!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Я, </a:t>
            </a:r>
            <a:r>
              <a:rPr lang="ru-RU" alt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Нугманова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Самира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ученица </a:t>
            </a:r>
            <a:r>
              <a:rPr lang="en-US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класса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122" y="620688"/>
            <a:ext cx="4065030" cy="540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492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5720"/>
            <a:ext cx="9110072" cy="6858000"/>
          </a:xfrm>
        </p:spPr>
      </p:pic>
      <p:sp>
        <p:nvSpPr>
          <p:cNvPr id="3" name="TextBox 2"/>
          <p:cNvSpPr txBox="1"/>
          <p:nvPr/>
        </p:nvSpPr>
        <p:spPr>
          <a:xfrm>
            <a:off x="1064568" y="347896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/>
                </a:solidFill>
              </a:rPr>
              <a:t>Моя семья </a:t>
            </a:r>
            <a:endParaRPr lang="ru-RU" sz="4000" b="1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13" y="968375"/>
            <a:ext cx="7089775" cy="491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565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28" y="0"/>
            <a:ext cx="9132506" cy="6849380"/>
          </a:xfrm>
        </p:spPr>
      </p:pic>
      <p:sp>
        <p:nvSpPr>
          <p:cNvPr id="6" name="TextBox 5"/>
          <p:cNvSpPr txBox="1"/>
          <p:nvPr/>
        </p:nvSpPr>
        <p:spPr>
          <a:xfrm>
            <a:off x="971600" y="4077072"/>
            <a:ext cx="756084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alt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МОБУ СОШ </a:t>
            </a:r>
            <a:r>
              <a:rPr lang="ru-RU" altLang="ru-RU" sz="2400" b="1" i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с.Арсеново</a:t>
            </a:r>
            <a:r>
              <a:rPr lang="ru-RU" altLang="ru-RU" sz="24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24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Нугманова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Самира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Фагимовна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ученица </a:t>
            </a:r>
            <a:r>
              <a:rPr lang="en-US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класса</a:t>
            </a:r>
            <a:endParaRPr lang="ru-RU" alt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8888" y="395288"/>
            <a:ext cx="6605587" cy="362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111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0648"/>
            <a:ext cx="8424936" cy="6336704"/>
          </a:xfrm>
        </p:spPr>
      </p:pic>
    </p:spTree>
    <p:extLst>
      <p:ext uri="{BB962C8B-B14F-4D97-AF65-F5344CB8AC3E}">
        <p14:creationId xmlns:p14="http://schemas.microsoft.com/office/powerpoint/2010/main" xmlns="" val="20423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20688"/>
            <a:ext cx="8280919" cy="51845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340768"/>
            <a:ext cx="2160240" cy="28696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0408" y="3754552"/>
            <a:ext cx="3923928" cy="19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14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620688"/>
            <a:ext cx="8352928" cy="511256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2632" y="1569620"/>
            <a:ext cx="4179956" cy="235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90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764704"/>
            <a:ext cx="8136904" cy="498078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946888"/>
            <a:ext cx="3456383" cy="30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022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980728"/>
            <a:ext cx="7992888" cy="477618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1700808"/>
            <a:ext cx="3012371" cy="400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151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43</Words>
  <Application>Microsoft Office PowerPoint</Application>
  <PresentationFormat>Экран (4:3)</PresentationFormat>
  <Paragraphs>13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«Я и моя общественная организация»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HP</cp:lastModifiedBy>
  <cp:revision>28</cp:revision>
  <dcterms:created xsi:type="dcterms:W3CDTF">2023-04-17T16:05:23Z</dcterms:created>
  <dcterms:modified xsi:type="dcterms:W3CDTF">2023-10-11T06:08:01Z</dcterms:modified>
</cp:coreProperties>
</file>