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9407B-11FB-4057-A356-97D25B04AF20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6C590-A0C4-4181-82DB-D4EA28CF6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54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C590-A0C4-4181-82DB-D4EA28CF6E6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56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B28D-504D-4BF4-84D4-9CF2D91BA344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598C-9E33-4574-8157-022BC78A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B28D-504D-4BF4-84D4-9CF2D91BA344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598C-9E33-4574-8157-022BC78A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2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B28D-504D-4BF4-84D4-9CF2D91BA344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598C-9E33-4574-8157-022BC78A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63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B28D-504D-4BF4-84D4-9CF2D91BA344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598C-9E33-4574-8157-022BC78A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5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B28D-504D-4BF4-84D4-9CF2D91BA344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598C-9E33-4574-8157-022BC78A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83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B28D-504D-4BF4-84D4-9CF2D91BA344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598C-9E33-4574-8157-022BC78A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13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B28D-504D-4BF4-84D4-9CF2D91BA344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598C-9E33-4574-8157-022BC78A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82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B28D-504D-4BF4-84D4-9CF2D91BA344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598C-9E33-4574-8157-022BC78A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87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B28D-504D-4BF4-84D4-9CF2D91BA344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598C-9E33-4574-8157-022BC78A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64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B28D-504D-4BF4-84D4-9CF2D91BA344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598C-9E33-4574-8157-022BC78A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1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B28D-504D-4BF4-84D4-9CF2D91BA344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598C-9E33-4574-8157-022BC78A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33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CB28D-504D-4BF4-84D4-9CF2D91BA344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3598C-9E33-4574-8157-022BC78A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09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692696"/>
            <a:ext cx="6872808" cy="3438748"/>
          </a:xfrm>
        </p:spPr>
        <p:txBody>
          <a:bodyPr>
            <a:normAutofit/>
          </a:bodyPr>
          <a:lstStyle/>
          <a:p>
            <a:r>
              <a:rPr lang="en-US" i="1" dirty="0"/>
              <a:t> </a:t>
            </a:r>
            <a:r>
              <a:rPr lang="ru-RU" i="1" dirty="0"/>
              <a:t/>
            </a:r>
            <a:br>
              <a:rPr lang="ru-RU" i="1" dirty="0"/>
            </a:br>
            <a:r>
              <a:rPr lang="en-US" i="1" dirty="0"/>
              <a:t>                </a:t>
            </a:r>
            <a:r>
              <a:rPr lang="ru-RU" i="1" dirty="0"/>
              <a:t/>
            </a:r>
            <a:br>
              <a:rPr lang="ru-RU" i="1" dirty="0"/>
            </a:br>
            <a:r>
              <a:rPr lang="en-US" i="1" dirty="0"/>
              <a:t> </a:t>
            </a:r>
            <a:r>
              <a:rPr lang="ru-RU" i="1" dirty="0"/>
              <a:t/>
            </a:r>
            <a:br>
              <a:rPr lang="ru-RU" i="1" dirty="0"/>
            </a:br>
            <a:r>
              <a:rPr lang="en-US" i="1" dirty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8784976" cy="6336704"/>
          </a:xfrm>
          <a:solidFill>
            <a:srgbClr val="92D050"/>
          </a:solidFill>
        </p:spPr>
        <p:txBody>
          <a:bodyPr>
            <a:normAutofit/>
          </a:bodyPr>
          <a:lstStyle/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r>
              <a:rPr lang="en-US" sz="8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0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i="1" dirty="0" smtClean="0"/>
              <a:t>ЗА ОТЛИЧНУЮ УЧЕБУ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600200"/>
            <a:ext cx="8280920" cy="4853136"/>
          </a:xfrm>
        </p:spPr>
      </p:pic>
    </p:spTree>
    <p:extLst>
      <p:ext uri="{BB962C8B-B14F-4D97-AF65-F5344CB8AC3E}">
        <p14:creationId xmlns:p14="http://schemas.microsoft.com/office/powerpoint/2010/main" val="1787121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ru-RU" b="1" i="1" dirty="0" smtClean="0"/>
              <a:t>ЗА ОТЛИЧНУЮ УЧЕБУ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600200"/>
            <a:ext cx="8280920" cy="5069160"/>
          </a:xfrm>
        </p:spPr>
      </p:pic>
    </p:spTree>
    <p:extLst>
      <p:ext uri="{BB962C8B-B14F-4D97-AF65-F5344CB8AC3E}">
        <p14:creationId xmlns:p14="http://schemas.microsoft.com/office/powerpoint/2010/main" val="1358671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ru-RU" b="1" i="1" dirty="0" smtClean="0"/>
              <a:t>МОИ ДОСТИЖЕНИЯ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600200"/>
            <a:ext cx="8352928" cy="5069160"/>
          </a:xfrm>
        </p:spPr>
      </p:pic>
    </p:spTree>
    <p:extLst>
      <p:ext uri="{BB962C8B-B14F-4D97-AF65-F5344CB8AC3E}">
        <p14:creationId xmlns:p14="http://schemas.microsoft.com/office/powerpoint/2010/main" val="2460575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i="1" dirty="0" smtClean="0"/>
              <a:t>СПОРТИВНЫЕ ДОСТИЖЕНИЯ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600200"/>
            <a:ext cx="8136904" cy="5069160"/>
          </a:xfrm>
        </p:spPr>
      </p:pic>
    </p:spTree>
    <p:extLst>
      <p:ext uri="{BB962C8B-B14F-4D97-AF65-F5344CB8AC3E}">
        <p14:creationId xmlns:p14="http://schemas.microsoft.com/office/powerpoint/2010/main" val="3702139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b="1" i="1" dirty="0" smtClean="0"/>
              <a:t>СПАСИБО ЗА ВНИМАНИЕ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0200"/>
            <a:ext cx="7920880" cy="4997152"/>
          </a:xfrm>
        </p:spPr>
      </p:pic>
    </p:spTree>
    <p:extLst>
      <p:ext uri="{BB962C8B-B14F-4D97-AF65-F5344CB8AC3E}">
        <p14:creationId xmlns:p14="http://schemas.microsoft.com/office/powerpoint/2010/main" val="512536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6000" b="1" i="1" dirty="0" smtClean="0"/>
              <a:t/>
            </a:r>
            <a:br>
              <a:rPr lang="ru-RU" sz="6000" b="1" i="1" dirty="0" smtClean="0"/>
            </a:br>
            <a:r>
              <a:rPr lang="ru-RU" sz="6000" b="1" i="1" dirty="0" smtClean="0">
                <a:solidFill>
                  <a:srgbClr val="FF0000"/>
                </a:solidFill>
              </a:rPr>
              <a:t> Резюме</a:t>
            </a:r>
            <a:r>
              <a:rPr lang="ru-RU" sz="6000" i="1" dirty="0" smtClean="0">
                <a:solidFill>
                  <a:srgbClr val="FF0000"/>
                </a:solidFill>
              </a:rPr>
              <a:t/>
            </a:r>
            <a:br>
              <a:rPr lang="ru-RU" sz="6000" i="1" dirty="0" smtClean="0">
                <a:solidFill>
                  <a:srgbClr val="FF0000"/>
                </a:solidFill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/>
              <a:t/>
            </a:r>
            <a:br>
              <a:rPr lang="ru-RU" i="1" dirty="0"/>
            </a:b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Ф. И. О.         </a:t>
            </a:r>
            <a:r>
              <a:rPr lang="ru-RU" i="1" u="sng" dirty="0" err="1"/>
              <a:t>Яппарова</a:t>
            </a:r>
            <a:r>
              <a:rPr lang="ru-RU" i="1" u="sng" dirty="0"/>
              <a:t> Милена </a:t>
            </a:r>
            <a:r>
              <a:rPr lang="ru-RU" i="1" u="sng" dirty="0" err="1"/>
              <a:t>Ильшатовна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Дата рождения</a:t>
            </a:r>
            <a:r>
              <a:rPr lang="ru-RU" i="1" u="sng" dirty="0"/>
              <a:t>:</a:t>
            </a:r>
            <a:r>
              <a:rPr lang="en-US" i="1" u="sng" dirty="0"/>
              <a:t> </a:t>
            </a:r>
            <a:r>
              <a:rPr lang="ru-RU" i="1" u="sng" dirty="0"/>
              <a:t> 14.01.2012 года</a:t>
            </a:r>
            <a:endParaRPr lang="ru-RU" i="1" dirty="0"/>
          </a:p>
          <a:p>
            <a:pPr marL="0" indent="0">
              <a:buNone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Гражданство: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/>
              <a:t> </a:t>
            </a:r>
            <a:r>
              <a:rPr lang="ru-RU" i="1" u="sng" dirty="0"/>
              <a:t>Российская Федерация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Домашний адрес:</a:t>
            </a:r>
            <a:r>
              <a:rPr lang="en-US" i="1" dirty="0"/>
              <a:t> </a:t>
            </a:r>
            <a:r>
              <a:rPr lang="ru-RU" i="1" u="sng" dirty="0"/>
              <a:t>РБ, </a:t>
            </a:r>
            <a:r>
              <a:rPr lang="ru-RU" i="1" u="sng" dirty="0" err="1"/>
              <a:t>Зианчуринский</a:t>
            </a:r>
            <a:r>
              <a:rPr lang="ru-RU" i="1" u="sng" dirty="0"/>
              <a:t> район, с. </a:t>
            </a:r>
            <a:r>
              <a:rPr lang="ru-RU" i="1" u="sng" dirty="0" err="1"/>
              <a:t>Арсеново</a:t>
            </a:r>
            <a:r>
              <a:rPr lang="ru-RU" i="1" u="sng" dirty="0"/>
              <a:t>, ул. Целинная</a:t>
            </a:r>
            <a:br>
              <a:rPr lang="ru-RU" i="1" u="sng" dirty="0"/>
            </a:b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Место учебы: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i="1" u="sng" dirty="0"/>
              <a:t>МОБУ СОШ с. </a:t>
            </a:r>
            <a:r>
              <a:rPr lang="ru-RU" i="1" u="sng" dirty="0" err="1"/>
              <a:t>Арсеново</a:t>
            </a:r>
            <a:r>
              <a:rPr lang="ru-RU" i="1" u="sng" dirty="0"/>
              <a:t>, ул. Школьная -5</a:t>
            </a:r>
            <a:br>
              <a:rPr lang="ru-RU" i="1" u="sng" dirty="0"/>
            </a:b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Класс:</a:t>
            </a:r>
            <a:r>
              <a:rPr lang="en-US" i="1" dirty="0"/>
              <a:t>  </a:t>
            </a:r>
            <a:r>
              <a:rPr lang="ru-RU" i="1" u="sng" dirty="0"/>
              <a:t>«5»</a:t>
            </a:r>
            <a:br>
              <a:rPr lang="ru-RU" i="1" u="sng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3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/>
              <a:t>Портфолио документов</a:t>
            </a:r>
            <a:br>
              <a:rPr lang="ru-RU" b="1" i="1" dirty="0" smtClean="0"/>
            </a:br>
            <a:r>
              <a:rPr lang="ru-RU" b="1" i="1" dirty="0" err="1" smtClean="0"/>
              <a:t>Яппаровой</a:t>
            </a:r>
            <a:r>
              <a:rPr lang="ru-RU" b="1" i="1" dirty="0" smtClean="0"/>
              <a:t> Милены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00200"/>
            <a:ext cx="4464496" cy="4781128"/>
          </a:xfr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067955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За спортивные достижения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600200"/>
            <a:ext cx="8280920" cy="4525963"/>
          </a:xfrm>
        </p:spPr>
      </p:pic>
    </p:spTree>
    <p:extLst>
      <p:ext uri="{BB962C8B-B14F-4D97-AF65-F5344CB8AC3E}">
        <p14:creationId xmlns:p14="http://schemas.microsoft.com/office/powerpoint/2010/main" val="41826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i="1" dirty="0" smtClean="0"/>
              <a:t>МОИ ДОСТИЖЕНИЯ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600200"/>
            <a:ext cx="8208912" cy="4525963"/>
          </a:xfrm>
        </p:spPr>
      </p:pic>
    </p:spTree>
    <p:extLst>
      <p:ext uri="{BB962C8B-B14F-4D97-AF65-F5344CB8AC3E}">
        <p14:creationId xmlns:p14="http://schemas.microsoft.com/office/powerpoint/2010/main" val="15566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ru-RU" b="1" i="1" dirty="0" smtClean="0"/>
              <a:t>МОИ ДОСТИЖЕНИЯ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600200"/>
            <a:ext cx="8136904" cy="4925144"/>
          </a:xfrm>
        </p:spPr>
      </p:pic>
    </p:spTree>
    <p:extLst>
      <p:ext uri="{BB962C8B-B14F-4D97-AF65-F5344CB8AC3E}">
        <p14:creationId xmlns:p14="http://schemas.microsoft.com/office/powerpoint/2010/main" val="2879587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i="1" dirty="0" smtClean="0"/>
              <a:t>ЗА ОТЛИЧНУЮ УЧЕБУ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0200"/>
            <a:ext cx="8352927" cy="4925144"/>
          </a:xfrm>
        </p:spPr>
      </p:pic>
    </p:spTree>
    <p:extLst>
      <p:ext uri="{BB962C8B-B14F-4D97-AF65-F5344CB8AC3E}">
        <p14:creationId xmlns:p14="http://schemas.microsoft.com/office/powerpoint/2010/main" val="3281996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i="1" dirty="0" smtClean="0"/>
              <a:t>ЗА ОТЛИЧНУЮ УЧЕБУ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600200"/>
            <a:ext cx="8208912" cy="4997152"/>
          </a:xfrm>
        </p:spPr>
      </p:pic>
    </p:spTree>
    <p:extLst>
      <p:ext uri="{BB962C8B-B14F-4D97-AF65-F5344CB8AC3E}">
        <p14:creationId xmlns:p14="http://schemas.microsoft.com/office/powerpoint/2010/main" val="3953811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ru-RU" b="1" i="1" dirty="0" smtClean="0"/>
              <a:t>МОИ ДОСТИЖЕНИЯ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8280920" cy="4525963"/>
          </a:xfrm>
        </p:spPr>
      </p:pic>
    </p:spTree>
    <p:extLst>
      <p:ext uri="{BB962C8B-B14F-4D97-AF65-F5344CB8AC3E}">
        <p14:creationId xmlns:p14="http://schemas.microsoft.com/office/powerpoint/2010/main" val="17401438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36</Words>
  <Application>Microsoft Office PowerPoint</Application>
  <PresentationFormat>Экран (4:3)</PresentationFormat>
  <Paragraphs>21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              </vt:lpstr>
      <vt:lpstr>  Резюме </vt:lpstr>
      <vt:lpstr>Портфолио документов Яппаровой Милены</vt:lpstr>
      <vt:lpstr>За спортивные достижения</vt:lpstr>
      <vt:lpstr>МОИ ДОСТИЖЕНИЯ</vt:lpstr>
      <vt:lpstr>МОИ ДОСТИЖЕНИЯ</vt:lpstr>
      <vt:lpstr>ЗА ОТЛИЧНУЮ УЧЕБУ</vt:lpstr>
      <vt:lpstr>ЗА ОТЛИЧНУЮ УЧЕБУ</vt:lpstr>
      <vt:lpstr>МОИ ДОСТИЖЕНИЯ</vt:lpstr>
      <vt:lpstr>ЗА ОТЛИЧНУЮ УЧЕБУ</vt:lpstr>
      <vt:lpstr>ЗА ОТЛИЧНУЮ УЧЕБУ</vt:lpstr>
      <vt:lpstr>МОИ ДОСТИЖЕНИЯ</vt:lpstr>
      <vt:lpstr> СПОРТИВНЫЕ ДОСТИЖЕНИЯ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   </dc:title>
  <dc:creator>User</dc:creator>
  <cp:lastModifiedBy>User</cp:lastModifiedBy>
  <cp:revision>5</cp:revision>
  <dcterms:created xsi:type="dcterms:W3CDTF">2023-10-11T11:58:49Z</dcterms:created>
  <dcterms:modified xsi:type="dcterms:W3CDTF">2023-10-11T12:59:06Z</dcterms:modified>
</cp:coreProperties>
</file>