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68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94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78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29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2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11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04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018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40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28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86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04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12833-5540-4E9C-A3C5-7120454FC78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2011-AB2C-431F-B81B-2F8191756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4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5400" b="1" dirty="0">
                <a:solidFill>
                  <a:srgbClr val="FF0000"/>
                </a:solidFill>
                <a:latin typeface="Constantia" pitchFamily="18" charset="0"/>
                <a:ea typeface="Arial" pitchFamily="34" charset="0"/>
                <a:cs typeface="Times New Roman"/>
              </a:rPr>
              <a:t>МОЯ   ВИЗИТНАЯ КАРТОЧКА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r" fontAlgn="base">
              <a:spcAft>
                <a:spcPct val="0"/>
              </a:spcAft>
            </a:pPr>
            <a:r>
              <a:rPr lang="ru-RU" altLang="ru-RU" sz="2000" b="1" dirty="0" err="1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Выполнила:Нугманова</a:t>
            </a:r>
            <a:r>
              <a:rPr lang="ru-RU" altLang="ru-RU" sz="2000" b="1" dirty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 </a:t>
            </a:r>
            <a:r>
              <a:rPr lang="ru-RU" altLang="ru-RU" sz="2000" b="1" dirty="0" err="1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Самира</a:t>
            </a:r>
            <a:r>
              <a:rPr lang="ru-RU" altLang="ru-RU" sz="2400" b="1" dirty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,</a:t>
            </a:r>
          </a:p>
          <a:p>
            <a:pPr lvl="0" algn="r" fontAlgn="base">
              <a:spcAft>
                <a:spcPct val="0"/>
              </a:spcAft>
            </a:pPr>
            <a:r>
              <a:rPr lang="ru-RU" altLang="ru-RU" sz="2000" b="1" dirty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уч-ся 6 класса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" y="0"/>
            <a:ext cx="912576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  <a:latin typeface="Constantia" pitchFamily="18" charset="0"/>
                <a:ea typeface="Arial" pitchFamily="34" charset="0"/>
                <a:cs typeface="Times New Roman"/>
              </a:rPr>
              <a:t>МОЯ   ВИЗИТНАЯ КАРТОЧКА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3789040"/>
            <a:ext cx="302433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Выполнила</a:t>
            </a:r>
            <a:r>
              <a:rPr lang="ru-RU" altLang="ru-RU" sz="2000" b="1" dirty="0" smtClean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: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Нугманова</a:t>
            </a:r>
            <a:r>
              <a:rPr lang="ru-RU" altLang="ru-RU" sz="2000" b="1" dirty="0" smtClean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 </a:t>
            </a:r>
            <a:r>
              <a:rPr lang="ru-RU" altLang="ru-RU" sz="2000" b="1" dirty="0" err="1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Самира</a:t>
            </a:r>
            <a:r>
              <a:rPr lang="ru-RU" altLang="ru-RU" sz="2400" b="1" dirty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,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ученица </a:t>
            </a:r>
            <a:r>
              <a:rPr lang="en-US" altLang="ru-RU" sz="2000" b="1" dirty="0" smtClean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7 </a:t>
            </a:r>
            <a:r>
              <a:rPr lang="ru-RU" altLang="ru-RU" sz="2000" b="1" dirty="0" smtClean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 </a:t>
            </a:r>
            <a:r>
              <a:rPr lang="ru-RU" altLang="ru-RU" sz="2000" b="1" dirty="0">
                <a:solidFill>
                  <a:srgbClr val="000090"/>
                </a:solidFill>
                <a:latin typeface="Times New Roman"/>
                <a:ea typeface="Arial" pitchFamily="34" charset="0"/>
                <a:cs typeface="Times New Roman"/>
              </a:rPr>
              <a:t>класса</a:t>
            </a:r>
          </a:p>
        </p:txBody>
      </p:sp>
      <p:pic>
        <p:nvPicPr>
          <p:cNvPr id="7" name="Рисунок 6" descr="1681803937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780928"/>
            <a:ext cx="2520280" cy="3346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8229600" cy="4041680"/>
          </a:xfrm>
        </p:spPr>
      </p:pic>
    </p:spTree>
    <p:extLst>
      <p:ext uri="{BB962C8B-B14F-4D97-AF65-F5344CB8AC3E}">
        <p14:creationId xmlns="" xmlns:p14="http://schemas.microsoft.com/office/powerpoint/2010/main" val="1524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Я люблю играть в шахматы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35238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49760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49760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2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Мы являемся участниками   команды ЮИД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1866"/>
            <a:ext cx="8229600" cy="3902630"/>
          </a:xfrm>
        </p:spPr>
      </p:pic>
    </p:spTree>
    <p:extLst>
      <p:ext uri="{BB962C8B-B14F-4D97-AF65-F5344CB8AC3E}">
        <p14:creationId xmlns="" xmlns:p14="http://schemas.microsoft.com/office/powerpoint/2010/main" val="16340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Люблю делать прически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" name="Содержимое 3" descr="1681804321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8518" y="1600200"/>
            <a:ext cx="2546963" cy="4525963"/>
          </a:xfrm>
        </p:spPr>
      </p:pic>
    </p:spTree>
    <p:extLst>
      <p:ext uri="{BB962C8B-B14F-4D97-AF65-F5344CB8AC3E}">
        <p14:creationId xmlns="" xmlns:p14="http://schemas.microsoft.com/office/powerpoint/2010/main" val="19703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6137"/>
            <a:ext cx="8229600" cy="4134088"/>
          </a:xfrm>
        </p:spPr>
      </p:pic>
    </p:spTree>
    <p:extLst>
      <p:ext uri="{BB962C8B-B14F-4D97-AF65-F5344CB8AC3E}">
        <p14:creationId xmlns="" xmlns:p14="http://schemas.microsoft.com/office/powerpoint/2010/main" val="21858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78" y="1600200"/>
            <a:ext cx="3407044" cy="4525963"/>
          </a:xfrm>
        </p:spPr>
      </p:pic>
    </p:spTree>
    <p:extLst>
      <p:ext uri="{BB962C8B-B14F-4D97-AF65-F5344CB8AC3E}">
        <p14:creationId xmlns="" xmlns:p14="http://schemas.microsoft.com/office/powerpoint/2010/main" val="1024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/>
                </a:solidFill>
              </a:rPr>
              <a:t>22 марта в РДК с. </a:t>
            </a:r>
            <a:r>
              <a:rPr lang="ru-RU" b="1" dirty="0" err="1">
                <a:solidFill>
                  <a:schemeClr val="accent4"/>
                </a:solidFill>
              </a:rPr>
              <a:t>Исянгулово</a:t>
            </a:r>
            <a:r>
              <a:rPr lang="ru-RU" b="1" dirty="0">
                <a:solidFill>
                  <a:schemeClr val="accent4"/>
                </a:solidFill>
              </a:rPr>
              <a:t> состоялся XXIV районный фестиваль детского самодеятельного творчества «На балу у Золушки – 2023». </a:t>
            </a:r>
            <a:r>
              <a:rPr lang="ru-RU" b="1" dirty="0" smtClean="0">
                <a:solidFill>
                  <a:schemeClr val="accent4"/>
                </a:solidFill>
              </a:rPr>
              <a:t> Я выступила </a:t>
            </a:r>
            <a:r>
              <a:rPr lang="ru-RU" b="1" dirty="0">
                <a:solidFill>
                  <a:schemeClr val="accent4"/>
                </a:solidFill>
              </a:rPr>
              <a:t>с песней «Мама Мария» и была отмечена в номинации «За оригинальность в исполнении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6525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" y="-31224"/>
            <a:ext cx="9289032" cy="6980699"/>
          </a:xfrm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Моя семья</a:t>
            </a:r>
            <a:endParaRPr lang="ru-RU" sz="4800" dirty="0"/>
          </a:p>
        </p:txBody>
      </p:sp>
      <p:pic>
        <p:nvPicPr>
          <p:cNvPr id="7" name="Рисунок 6" descr="1681802795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7092280" cy="4922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74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" y="0"/>
            <a:ext cx="9671661" cy="7268244"/>
          </a:xfrm>
        </p:spPr>
      </p:pic>
      <p:sp>
        <p:nvSpPr>
          <p:cNvPr id="6" name="TextBox 5"/>
          <p:cNvSpPr txBox="1"/>
          <p:nvPr/>
        </p:nvSpPr>
        <p:spPr>
          <a:xfrm>
            <a:off x="1403648" y="69269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Мои друзья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1681803523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594825"/>
            <a:ext cx="7164288" cy="5069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69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Была командиром 6 класса в смотре строя и песни</a:t>
            </a:r>
            <a:endParaRPr lang="ru-RU" dirty="0"/>
          </a:p>
        </p:txBody>
      </p:sp>
      <p:pic>
        <p:nvPicPr>
          <p:cNvPr id="1026" name="Picture 2" descr="C:\Users\User\Desktop\папка айнура\самира марши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3" y="1600200"/>
            <a:ext cx="804549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96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Я активно участвую в разных акциях. Занимаюсь спортом.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753643" cy="28152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60" y="1844824"/>
            <a:ext cx="3363838" cy="4485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5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Я активно участвую в день национального костюма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11481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761">
            <a:off x="407484" y="416168"/>
            <a:ext cx="3302496" cy="2476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537">
            <a:off x="5040231" y="364154"/>
            <a:ext cx="3395869" cy="2546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99578"/>
            <a:ext cx="5040560" cy="2835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49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6731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3979">
            <a:off x="1103905" y="477017"/>
            <a:ext cx="2549848" cy="51071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000474" cy="4243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5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107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МОЯ   ВИЗИТНАЯ КАРТОЧКА</vt:lpstr>
      <vt:lpstr>Слайд 2</vt:lpstr>
      <vt:lpstr>Слайд 3</vt:lpstr>
      <vt:lpstr>Была командиром 6 класса в смотре строя и песни</vt:lpstr>
      <vt:lpstr>Я активно участвую в разных акциях. Занимаюсь спортом.</vt:lpstr>
      <vt:lpstr>Я активно участвую в день национального костюма</vt:lpstr>
      <vt:lpstr>Слайд 7</vt:lpstr>
      <vt:lpstr>Слайд 8</vt:lpstr>
      <vt:lpstr>Слайд 9</vt:lpstr>
      <vt:lpstr>Слайд 10</vt:lpstr>
      <vt:lpstr>Я люблю играть в шахматы</vt:lpstr>
      <vt:lpstr>Слайд 12</vt:lpstr>
      <vt:lpstr>Мы являемся участниками   команды ЮИД </vt:lpstr>
      <vt:lpstr>Люблю делать прически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15</cp:revision>
  <dcterms:created xsi:type="dcterms:W3CDTF">2023-04-15T07:35:52Z</dcterms:created>
  <dcterms:modified xsi:type="dcterms:W3CDTF">2023-10-11T05:04:33Z</dcterms:modified>
</cp:coreProperties>
</file>