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60" autoAdjust="0"/>
    <p:restoredTop sz="86466" autoAdjust="0"/>
  </p:normalViewPr>
  <p:slideViewPr>
    <p:cSldViewPr>
      <p:cViewPr>
        <p:scale>
          <a:sx n="50" d="100"/>
          <a:sy n="50" d="100"/>
        </p:scale>
        <p:origin x="-2429" y="-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AB08-41A2-42D9-B846-A59C6F615932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0222-41C3-4742-A369-437C1AAEA3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C01C-824C-451A-B09F-5A173B2D5428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68B1-28E5-4B4D-A74E-F2CF2FAEDF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E48C-A575-4F1B-8832-CEC29EEA9C94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394A-A30E-4330-B028-A97425867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22B3-38B3-4172-9A3A-A34D10D7AB9D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A99D-8AF3-4F3C-9540-7CCEC543F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0A86-11D7-4107-95EC-CF9F0647C928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2181-E6B3-4504-814F-FC0EAE6A59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ED41-5258-4960-8E7D-BEE6DE9D8FBD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2599-FDD0-423A-A557-4991D9D350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94B7-6E20-4E53-A4E8-6F3C8865123B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2C4A-FAF6-42D5-B177-DA1E7A095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FB4FE-CB9A-4C0C-A0E0-EE1797A3DF3E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2A6F-513D-4724-9A0F-666F231A26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2688-3324-4988-804F-D95B1EFD786F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339-9A10-4A04-AF6B-9548E442CE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11F-30C4-49FA-9442-5E1526A7A9D3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AC02-6FD4-4DD7-A519-801074705D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EBCA-57C5-488E-B9E8-CC567F47B8EA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AA38-0D53-45BA-8DB5-4237687FE8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FB08B8-013B-4464-92F2-7B78AAEA2883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66C509-B604-40B6-A2BD-E5F4BDD4C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44594" y="1905506"/>
            <a:ext cx="4254819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Моё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портфолио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WhatsApp Image 2023-10-10 at 20.22.41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85728"/>
            <a:ext cx="5572132" cy="4214786"/>
          </a:xfrm>
          <a:prstGeom prst="rect">
            <a:avLst/>
          </a:prstGeom>
        </p:spPr>
      </p:pic>
      <p:pic>
        <p:nvPicPr>
          <p:cNvPr id="8" name="Рисунок 7" descr="WhatsApp Image 2023-10-10 at 20.22.41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05980" y="1562682"/>
            <a:ext cx="4500594" cy="337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hatsApp Image 2023-10-10 at 20.22.42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5172" y="-113592"/>
            <a:ext cx="5630779" cy="742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WhatsApp Image 2023-10-10 at 20.22.4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42"/>
            <a:ext cx="4036216" cy="5953124"/>
          </a:xfrm>
          <a:prstGeom prst="rect">
            <a:avLst/>
          </a:prstGeom>
        </p:spPr>
      </p:pic>
      <p:pic>
        <p:nvPicPr>
          <p:cNvPr id="5" name="Рисунок 4" descr="WhatsApp Image 2023-10-10 at 20.22.42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9" y="571480"/>
            <a:ext cx="4500561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hatsApp Image 2023-10-10 at 20.22.4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4143404" cy="4929198"/>
          </a:xfrm>
          <a:prstGeom prst="rect">
            <a:avLst/>
          </a:prstGeom>
        </p:spPr>
      </p:pic>
      <p:pic>
        <p:nvPicPr>
          <p:cNvPr id="7" name="Рисунок 6" descr="WhatsApp Image 2023-10-10 at 20.22.43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785794"/>
            <a:ext cx="407196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hatsApp Image 2023-10-10 at 20.22.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3161114" cy="4214818"/>
          </a:xfrm>
          <a:prstGeom prst="rect">
            <a:avLst/>
          </a:prstGeom>
        </p:spPr>
      </p:pic>
      <p:pic>
        <p:nvPicPr>
          <p:cNvPr id="8" name="Рисунок 7" descr="WhatsApp Image 2023-10-10 at 20.22.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57166"/>
            <a:ext cx="3143272" cy="4214818"/>
          </a:xfrm>
          <a:prstGeom prst="rect">
            <a:avLst/>
          </a:prstGeom>
        </p:spPr>
      </p:pic>
      <p:pic>
        <p:nvPicPr>
          <p:cNvPr id="9" name="Рисунок 8" descr="WhatsApp Image 2023-10-10 at 20.22.45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483" y="2071678"/>
            <a:ext cx="3107517" cy="414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hatsApp Image 2023-10-10 at 20.22.4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78613" y="535749"/>
            <a:ext cx="4143380" cy="3357589"/>
          </a:xfrm>
          <a:prstGeom prst="rect">
            <a:avLst/>
          </a:prstGeom>
        </p:spPr>
      </p:pic>
      <p:pic>
        <p:nvPicPr>
          <p:cNvPr id="7" name="Рисунок 6" descr="WhatsApp Image 2023-10-10 at 20.22.4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14612" y="1357298"/>
            <a:ext cx="4214843" cy="3214711"/>
          </a:xfrm>
          <a:prstGeom prst="rect">
            <a:avLst/>
          </a:prstGeom>
        </p:spPr>
      </p:pic>
      <p:pic>
        <p:nvPicPr>
          <p:cNvPr id="10" name="Рисунок 9" descr="WhatsApp Image 2023-10-10 at 20.22.47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295274" y="2794985"/>
            <a:ext cx="4500595" cy="319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WhatsApp Image 2023-10-10 at 20.22.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55445" y="812579"/>
            <a:ext cx="4786314" cy="3589736"/>
          </a:xfrm>
          <a:prstGeom prst="rect">
            <a:avLst/>
          </a:prstGeom>
        </p:spPr>
      </p:pic>
      <p:pic>
        <p:nvPicPr>
          <p:cNvPr id="9" name="Рисунок 8" descr="WhatsApp Image 2023-10-10 at 20.22.4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98447" y="1759149"/>
            <a:ext cx="5072098" cy="3125388"/>
          </a:xfrm>
          <a:prstGeom prst="rect">
            <a:avLst/>
          </a:prstGeom>
        </p:spPr>
      </p:pic>
      <p:pic>
        <p:nvPicPr>
          <p:cNvPr id="11" name="Рисунок 10" descr="WhatsApp Image 2023-10-10 at 20.22.5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095894" y="2333599"/>
            <a:ext cx="4881565" cy="292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hatsApp Image 2023-10-10 at 20.22.50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2569" y="1098331"/>
            <a:ext cx="5929322" cy="4446992"/>
          </a:xfrm>
          <a:prstGeom prst="rect">
            <a:avLst/>
          </a:prstGeom>
        </p:spPr>
      </p:pic>
      <p:pic>
        <p:nvPicPr>
          <p:cNvPr id="7" name="Рисунок 6" descr="WhatsApp Image 2023-10-10 at 20.22.5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27277" y="1401957"/>
            <a:ext cx="5857914" cy="391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hatsApp Image 2023-10-10 at 20.22.51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19730" y="1491244"/>
            <a:ext cx="5643602" cy="4232702"/>
          </a:xfrm>
          <a:prstGeom prst="rect">
            <a:avLst/>
          </a:prstGeom>
        </p:spPr>
      </p:pic>
      <p:pic>
        <p:nvPicPr>
          <p:cNvPr id="8" name="Рисунок 7" descr="WhatsApp Image 2023-10-10 at 20.22.51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45143" y="1473380"/>
            <a:ext cx="5643602" cy="412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ramki-vsem.ru/images/ramki1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0932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2500306"/>
            <a:ext cx="716895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Спасибо за внимание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fotohood.ru/images/296088_ramka-cv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843213" y="2598738"/>
            <a:ext cx="3960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9208" y="1193354"/>
            <a:ext cx="67703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«Знакомьтесь! Это я»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785786" y="2643182"/>
            <a:ext cx="43608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Мусина Анастасия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2011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рождения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Учусь в МОБУ СОШ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с.Арсеново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класс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hatsApp Image 2023-10-10 at 20.32.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214554"/>
            <a:ext cx="2542534" cy="297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ramki-photoshop.ru/cvetochnie/fotoramka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843213" y="1052513"/>
            <a:ext cx="388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733" y="1048271"/>
            <a:ext cx="34785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Моя семья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071538" y="2071678"/>
            <a:ext cx="32861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ребенок в семье – это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Ей 20 лет, она работает в школе. Учится в университете.</a:t>
            </a: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ребенок – это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Филюс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ему 17 лет, он учится на электрика.</a:t>
            </a: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ребенок – это я – Настя, мне 12 лет и я хочу работать врачом.</a:t>
            </a: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–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Диляфруз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ей 40 лет, она работает охранником в нашей школе.</a:t>
            </a: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семья дружная и самая замечательная!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WhatsApp Image 2023-10-10 at 20.32.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1942"/>
            <a:ext cx="1785950" cy="204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s://sun9-14.userapi.com/impg/kFCOXRPJuQdz6tCZAKTQPxrcqlSutdS_Q0liHw/c10_iFYu7Go.jpg?size=1620x2160&amp;quality=95&amp;sign=da061c9dd13758804591762b542f27a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28802"/>
            <a:ext cx="157163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s://sun9-35.userapi.com/impg/LGOZO6-DQfJ3kke-zSb7C8c6thiOXIPE_j6eew/eQV_CfATXyI.jpg?size=428x850&amp;quality=95&amp;sign=61e9e76bd69bcb4ec0d4210e14deba2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928802"/>
            <a:ext cx="164307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s://sun21-1.userapi.com/impg/6hDqs0y72QuEp10s2ucFheNGLgfafaqjhrQ6LQ/g6bTAxz4M2s.jpg?size=1620x2160&amp;quality=96&amp;sign=8baacb3572fb41c3b108b26e1eb9476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071942"/>
            <a:ext cx="16661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g1.liveinternet.ru/images/attach/b/4/103/214/103214605_large__46972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55776" y="404664"/>
            <a:ext cx="37827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Мои друзья</a:t>
            </a:r>
          </a:p>
        </p:txBody>
      </p:sp>
      <p:pic>
        <p:nvPicPr>
          <p:cNvPr id="9" name="Рисунок 8" descr="WhatsApp Image 2023-10-10 at 20.44.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208954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342900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Азалия - мы с ней проводим время после уроков, учим песни, танцы, гуляем на улице.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WhatsApp Image 2023-10-10 at 20.45.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643050"/>
            <a:ext cx="2035315" cy="266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428992" y="4643446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она учится в городе, мы с ней гуляем, когда она приезжает к нам в деревню.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WhatsApp Image 2023-10-10 at 20.50.2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1357298"/>
            <a:ext cx="245744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715140" y="442913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Лия – мы с ней сидим в школе за одной партой.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vesnat.ru/nuda/byulletene-rajonnogo-mo-uchitelej-nachalenih-klassov/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91801" y="260648"/>
            <a:ext cx="49603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Мои увлечения</a:t>
            </a:r>
          </a:p>
        </p:txBody>
      </p:sp>
      <p:pic>
        <p:nvPicPr>
          <p:cNvPr id="10242" name="Picture 2" descr="https://myslide.ru/documents_7/0f8e0d1be2c1605f5b3f64428e388644/img17.jpg"/>
          <p:cNvPicPr>
            <a:picLocks noChangeAspect="1" noChangeArrowheads="1"/>
          </p:cNvPicPr>
          <p:nvPr/>
        </p:nvPicPr>
        <p:blipFill>
          <a:blip r:embed="rId3" cstate="print"/>
          <a:srcRect l="15984" t="16394" r="12704" b="11474"/>
          <a:stretch>
            <a:fillRect/>
          </a:stretch>
        </p:blipFill>
        <p:spPr bwMode="auto">
          <a:xfrm>
            <a:off x="1071538" y="1285860"/>
            <a:ext cx="3286148" cy="2500330"/>
          </a:xfrm>
          <a:prstGeom prst="rect">
            <a:avLst/>
          </a:prstGeom>
          <a:noFill/>
        </p:spPr>
      </p:pic>
      <p:pic>
        <p:nvPicPr>
          <p:cNvPr id="10246" name="Picture 6" descr="https://danceliker.ru/wp-content/uploads/2019/11/dm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3467905" cy="2428892"/>
          </a:xfrm>
          <a:prstGeom prst="rect">
            <a:avLst/>
          </a:prstGeom>
          <a:noFill/>
        </p:spPr>
      </p:pic>
      <p:pic>
        <p:nvPicPr>
          <p:cNvPr id="10248" name="Picture 8" descr="https://nypost.com/wp-content/uploads/sites/2/2021/07/work-hobby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952" y="4286256"/>
            <a:ext cx="3281000" cy="240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476672"/>
            <a:ext cx="61529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Мои достижения</a:t>
            </a:r>
          </a:p>
        </p:txBody>
      </p:sp>
      <p:pic>
        <p:nvPicPr>
          <p:cNvPr id="7" name="Рисунок 6" descr="WhatsApp Image 2023-10-10 at 20.22.3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7630" y="2059768"/>
            <a:ext cx="3333741" cy="2500306"/>
          </a:xfrm>
          <a:prstGeom prst="rect">
            <a:avLst/>
          </a:prstGeom>
        </p:spPr>
      </p:pic>
      <p:pic>
        <p:nvPicPr>
          <p:cNvPr id="8" name="Рисунок 7" descr="WhatsApp Image 2023-10-10 at 20.22.34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36071" y="2178847"/>
            <a:ext cx="3286148" cy="2357430"/>
          </a:xfrm>
          <a:prstGeom prst="rect">
            <a:avLst/>
          </a:prstGeom>
        </p:spPr>
      </p:pic>
      <p:pic>
        <p:nvPicPr>
          <p:cNvPr id="9" name="Рисунок 8" descr="WhatsApp Image 2023-10-10 at 20.22.3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72131" y="2143119"/>
            <a:ext cx="3286149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WhatsApp Image 2023-10-10 at 20.22.3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4677" y="973314"/>
            <a:ext cx="4357686" cy="3268265"/>
          </a:xfrm>
          <a:prstGeom prst="rect">
            <a:avLst/>
          </a:prstGeom>
        </p:spPr>
      </p:pic>
      <p:pic>
        <p:nvPicPr>
          <p:cNvPr id="5" name="Рисунок 4" descr="WhatsApp Image 2023-10-10 at 20.22.36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30996" y="687567"/>
            <a:ext cx="4357719" cy="3268289"/>
          </a:xfrm>
          <a:prstGeom prst="rect">
            <a:avLst/>
          </a:prstGeom>
        </p:spPr>
      </p:pic>
      <p:pic>
        <p:nvPicPr>
          <p:cNvPr id="6" name="Рисунок 5" descr="WhatsApp Image 2023-10-10 at 20.22.36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634248" y="3080736"/>
            <a:ext cx="4071934" cy="305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WhatsApp Image 2023-10-10 at 20.22.3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03657" y="1017980"/>
            <a:ext cx="4500595" cy="3321843"/>
          </a:xfrm>
          <a:prstGeom prst="rect">
            <a:avLst/>
          </a:prstGeom>
        </p:spPr>
      </p:pic>
      <p:pic>
        <p:nvPicPr>
          <p:cNvPr id="8" name="Рисунок 7" descr="WhatsApp Image 2023-10-10 at 20.22.3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02709" y="1940705"/>
            <a:ext cx="4095747" cy="3071810"/>
          </a:xfrm>
          <a:prstGeom prst="rect">
            <a:avLst/>
          </a:prstGeom>
        </p:spPr>
      </p:pic>
      <p:pic>
        <p:nvPicPr>
          <p:cNvPr id="9" name="Рисунок 8" descr="WhatsApp Image 2023-10-10 at 20.22.38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29252" y="2786054"/>
            <a:ext cx="421481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pochemu4ka.ru/_ld/16/626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9688"/>
            <a:ext cx="91709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hatsApp Image 2023-10-10 at 20.22.3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53645" y="910811"/>
            <a:ext cx="4429158" cy="3321868"/>
          </a:xfrm>
          <a:prstGeom prst="rect">
            <a:avLst/>
          </a:prstGeom>
        </p:spPr>
      </p:pic>
      <p:pic>
        <p:nvPicPr>
          <p:cNvPr id="10" name="Рисунок 9" descr="WhatsApp Image 2023-10-10 at 20.22.39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89529" y="2482422"/>
            <a:ext cx="5000661" cy="3750496"/>
          </a:xfrm>
          <a:prstGeom prst="rect">
            <a:avLst/>
          </a:prstGeom>
        </p:spPr>
      </p:pic>
      <p:pic>
        <p:nvPicPr>
          <p:cNvPr id="11" name="Рисунок 10" descr="WhatsApp Image 2023-10-10 at 20.22.4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93503" y="750076"/>
            <a:ext cx="4286281" cy="321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160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96</cp:revision>
  <dcterms:created xsi:type="dcterms:W3CDTF">2016-11-10T14:43:47Z</dcterms:created>
  <dcterms:modified xsi:type="dcterms:W3CDTF">2023-10-10T16:47:15Z</dcterms:modified>
</cp:coreProperties>
</file>